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0A3A40-3E12-45DE-A076-C69CF6D24B1B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E83330-7376-49DF-8028-6E0BF158D7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2674938"/>
            <a:ext cx="51768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«Надежда»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Едровское сельское поселение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Валдайский муниципальный район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5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017">
        <p:checker/>
      </p:transition>
    </mc:Choice>
    <mc:Fallback>
      <p:transition spd="slow" advTm="601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Главы Едровского сельского поселения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5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434">
        <p:checker/>
      </p:transition>
    </mc:Choice>
    <mc:Fallback>
      <p:transition spd="slow" advTm="643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ТОС\Надежда\ФОТО\IMG-2021080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Владимир Георгиевич </a:t>
            </a:r>
            <a:r>
              <a:rPr lang="ru-RU" sz="1800" b="1" dirty="0" err="1" smtClean="0">
                <a:solidFill>
                  <a:srgbClr val="FFFF00"/>
                </a:solidFill>
              </a:rPr>
              <a:t>Лабоян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председатель ТОС </a:t>
            </a:r>
            <a:r>
              <a:rPr lang="ru-RU" sz="1800" b="1" dirty="0">
                <a:solidFill>
                  <a:srgbClr val="FFFF00"/>
                </a:solidFill>
              </a:rPr>
              <a:t>.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Владимир Георгиевич человек с активной жизненной позицией, болеющий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душой </a:t>
            </a:r>
            <a:r>
              <a:rPr lang="ru-RU" sz="1800" b="1" dirty="0">
                <a:solidFill>
                  <a:srgbClr val="FFFF00"/>
                </a:solidFill>
              </a:rPr>
              <a:t>за развитие вверенной ему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4169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335">
        <p:blinds dir="vert"/>
      </p:transition>
    </mc:Choice>
    <mc:Fallback>
      <p:transition spd="slow" advTm="733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По инициативе Владимира Георгиевича регулярно проводятся субботники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по </a:t>
            </a:r>
            <a:r>
              <a:rPr lang="ru-RU" sz="1800" b="1" dirty="0">
                <a:solidFill>
                  <a:srgbClr val="FFFF00"/>
                </a:solidFill>
              </a:rPr>
              <a:t>благоустройству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10825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3">
        <p14:ripple/>
      </p:transition>
    </mc:Choice>
    <mc:Fallback>
      <p:transition spd="slow" advTm="7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ТОС «Надежда» приобрели элементы детского игрового оборудования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и </a:t>
            </a:r>
            <a:r>
              <a:rPr lang="ru-RU" sz="1800" b="1" dirty="0">
                <a:solidFill>
                  <a:srgbClr val="FFFF00"/>
                </a:solidFill>
              </a:rPr>
              <a:t>собственными силами обустроили детскую площадку. </a:t>
            </a:r>
          </a:p>
        </p:txBody>
      </p:sp>
    </p:spTree>
    <p:extLst>
      <p:ext uri="{BB962C8B-B14F-4D97-AF65-F5344CB8AC3E}">
        <p14:creationId xmlns:p14="http://schemas.microsoft.com/office/powerpoint/2010/main" val="37839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292">
        <p:checker/>
      </p:transition>
    </mc:Choice>
    <mc:Fallback>
      <p:transition spd="slow" advTm="629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2 августа 2021 года состоялось открытие детской площадки.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586">
        <p:blinds dir="vert"/>
      </p:transition>
    </mc:Choice>
    <mc:Fallback>
      <p:transition spd="slow" advTm="658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Сейчас это не только место отдыха детей, но и место встреч,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собраний, проведения </a:t>
            </a:r>
            <a:r>
              <a:rPr lang="ru-RU" sz="1800" b="1" dirty="0" smtClean="0">
                <a:solidFill>
                  <a:srgbClr val="FFFF00"/>
                </a:solidFill>
              </a:rPr>
              <a:t>мероприятий.</a:t>
            </a: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0302"/>
      </p:ext>
    </p:extLst>
  </p:cSld>
  <p:clrMapOvr>
    <a:masterClrMapping/>
  </p:clrMapOvr>
  <p:transition spd="slow" advTm="6663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целях информирования населения о деятельности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ТОС на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официальном сайте администрации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 раздел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самоуправление».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104" y="2729612"/>
            <a:ext cx="5939730" cy="33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079821"/>
      </p:ext>
    </p:extLst>
  </p:cSld>
  <p:clrMapOvr>
    <a:masterClrMapping/>
  </p:clrMapOvr>
  <p:transition spd="slow" advTm="6077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социальной сети в группе «В контакте» создана группа «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ТОСы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Едровского сельского поселения» в которой регулярно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размещаются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новости. 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104" y="2729612"/>
            <a:ext cx="5939730" cy="334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3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81">
        <p:blinds dir="vert"/>
      </p:transition>
    </mc:Choice>
    <mc:Fallback>
      <p:transition spd="slow" advTm="628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ТОС «Надежда» осуществляет свою деятельность в тесном взаимодействии с Главой и специалистами Едровского сельского поселения. </a:t>
            </a:r>
          </a:p>
        </p:txBody>
      </p:sp>
      <p:pic>
        <p:nvPicPr>
          <p:cNvPr id="1026" name="Picture 2" descr="C:\Users\Admin\Desktop\ТОС\Надежда\ФОТО\IMG-2021080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606">
        <p:dissolve/>
      </p:transition>
    </mc:Choice>
    <mc:Fallback>
      <p:transition spd="slow" advTm="660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94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Территориальное общественное самоуправление «Надежда» Едровское сельское поселение Валдайский муниципальный район  </vt:lpstr>
      <vt:lpstr>Владимир Георгиевич Лабоян председатель ТОС . Владимир Георгиевич человек с активной жизненной позицией, болеющий  душой за развитие вверенной ему территории.</vt:lpstr>
      <vt:lpstr>По инициативе Владимира Георгиевича регулярно проводятся субботники  по благоустройству территории.</vt:lpstr>
      <vt:lpstr>ТОС «Надежда» приобрели элементы детского игрового оборудования  и собственными силами обустроили детскую площадку. </vt:lpstr>
      <vt:lpstr>2 августа 2021 года состоялось открытие детской площадки.</vt:lpstr>
      <vt:lpstr>Сейчас это не только место отдыха детей, но и место встреч, собраний, проведения мероприятий. </vt:lpstr>
      <vt:lpstr>В целях информирования населения о деятельности ТОС на официальном сайте администрации создан раздел  «Территориальное общественное самоуправление». </vt:lpstr>
      <vt:lpstr>В социальной сети в группе «В контакте» создана группа «ТОСы Едровского сельского поселения» в которой регулярно  размещаются новости. </vt:lpstr>
      <vt:lpstr>ТОС «Надежда» осуществляет свою деятельность в тесном взаимодействии с Главой и специалистами Едровского сельского поселения. </vt:lpstr>
      <vt:lpstr>Благодарственное письмо  Главы Едровского сельского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Территориальное общественное самоуправление «Надежда» Едровское сельское поселение Валдайский муниципальный район  </dc:title>
  <dc:creator>Admin</dc:creator>
  <cp:lastModifiedBy>Admin</cp:lastModifiedBy>
  <cp:revision>19</cp:revision>
  <dcterms:created xsi:type="dcterms:W3CDTF">2022-03-17T11:10:23Z</dcterms:created>
  <dcterms:modified xsi:type="dcterms:W3CDTF">2022-03-22T13:46:41Z</dcterms:modified>
</cp:coreProperties>
</file>